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7" r:id="rId5"/>
    <p:sldId id="265" r:id="rId6"/>
    <p:sldId id="266" r:id="rId7"/>
    <p:sldId id="267" r:id="rId8"/>
    <p:sldId id="276" r:id="rId9"/>
    <p:sldId id="275" r:id="rId10"/>
    <p:sldId id="274" r:id="rId11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25" autoAdjust="0"/>
    <p:restoredTop sz="94660"/>
  </p:normalViewPr>
  <p:slideViewPr>
    <p:cSldViewPr>
      <p:cViewPr varScale="1">
        <p:scale>
          <a:sx n="68" d="100"/>
          <a:sy n="68" d="100"/>
        </p:scale>
        <p:origin x="-69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6C654F-BABA-4CF3-831A-B775F9510FF9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364482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D8FE72-880F-4621-B695-D864306870AD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Редактиране на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18091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pPr rtl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83320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pPr rtl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pPr rtl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ЗАБЕЛЕЖКА: За да промените изображенията в този слайд, изберете картината и я изтрийте. След това щракнете върху иконата за вмъкване на картина в контейнера, за да вмъкнете собствено изображение.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bg-BG" smtClean="0"/>
              <a:pPr rtl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23552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bg-BG" smtClean="0"/>
              <a:pPr rtl="0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58867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bg-BG" smtClean="0"/>
              <a:t>Щракнете, за да редактирате стила на подзаглавията в образеца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15445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630CC2-5805-444A-A8F6-A18011F6AAE5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03573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 rtl="0">
              <a:defRPr sz="4400"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:p14="http://schemas.microsoft.com/office/powerpoint/2010/main" xmlns="" val="227950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41924E3-B105-4A9C-A4A1-351521FCB11B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2530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C2BE3B-D736-4A14-B5C1-8239E387F557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0008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7EC0DC-4431-4680-A2E3-495E18CC0B3A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64502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D01B83-188E-41EE-BAAB-87B3AA742E98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5800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94AB62-0EDC-4A09-873B-44459C66C63D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073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12" name="Контейнер за картина 11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 rtl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059BCA-0A70-4A76-9E1C-2B4DC0226A0B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651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Контейнер за 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 rtl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:p14="http://schemas.microsoft.com/office/powerpoint/2010/main" xmlns="" val="203777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7" name="Свободна 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8" name="Свободна 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9" name="Контейнер за картина 1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7" name="Контейнер за 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:p14="http://schemas.microsoft.com/office/powerpoint/2010/main" xmlns="" val="10177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ет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 rtl="0"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8" name="Свободна 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9" name="Контейнер за картина 8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3"/>
          </p:nvPr>
        </p:nvSpPr>
        <p:spPr>
          <a:xfrm>
            <a:off x="4405385" y="384723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0" name="Свободна 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1" name="Контейнер за картина 1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" name="Свободна 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3" name="Контейнер за картина 1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4" name="Свободна 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15" name="Контейнер за картина 14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20" name="Свободна 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bg-BG" dirty="0"/>
          </a:p>
        </p:txBody>
      </p:sp>
      <p:sp>
        <p:nvSpPr>
          <p:cNvPr id="21" name="Контейнер за картина 20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646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9D94F-33C5-4D98-8237-A4D409FD3697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4326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>
            <a:lvl1pPr rtl="0">
              <a:defRPr/>
            </a:lvl1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BFE963-5FFE-424F-9BD8-0960097778CC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92624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noProof="0" dirty="0" smtClean="0"/>
              <a:t>Щракнете, за да редактирате стила на заглавието на образеца</a:t>
            </a:r>
            <a:endParaRPr lang="bg-BG" noProof="0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Редактиране на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bg-BG" dirty="0" smtClean="0"/>
              <a:t>Добавяне на долен </a:t>
            </a:r>
            <a:r>
              <a:rPr lang="bg-BG" dirty="0" err="1" smtClean="0"/>
              <a:t>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EAB9AC5-2A97-4408-B276-958C46228888}" type="datetime1">
              <a:rPr lang="bg-BG" smtClean="0"/>
              <a:pPr rtl="0"/>
              <a:t>9.5.2018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Забавна математика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Математическо състезание за бъдещи ученици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bg-BG" b="1" i="1" dirty="0" smtClean="0"/>
              <a:t>История  на Математиката</a:t>
            </a:r>
            <a:endParaRPr lang="bg-BG" b="1" i="1" dirty="0"/>
          </a:p>
        </p:txBody>
      </p:sp>
      <p:pic>
        <p:nvPicPr>
          <p:cNvPr id="6" name="Контейнер за картина 5" descr="29388401_406091476520385_5855637697015578624_n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295" b="12295"/>
          <a:stretch>
            <a:fillRect/>
          </a:stretch>
        </p:blipFill>
        <p:spPr>
          <a:xfrm>
            <a:off x="1809720" y="1803106"/>
            <a:ext cx="7143800" cy="498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33389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онтейнер за картина 12" descr="29387173_406091119853754_5223668435191332864_n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627" r="13627"/>
          <a:stretch>
            <a:fillRect/>
          </a:stretch>
        </p:blipFill>
        <p:spPr>
          <a:xfrm>
            <a:off x="666712" y="928670"/>
            <a:ext cx="4286279" cy="4286280"/>
          </a:xfrm>
        </p:spPr>
      </p:pic>
      <p:pic>
        <p:nvPicPr>
          <p:cNvPr id="14" name="Контейнер за картина 13" descr="29388373_406089996520533_8391841354459643904_n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l="13627" r="13627"/>
          <a:stretch>
            <a:fillRect/>
          </a:stretch>
        </p:blipFill>
        <p:spPr>
          <a:xfrm>
            <a:off x="5310182" y="928670"/>
            <a:ext cx="4572032" cy="4286280"/>
          </a:xfrm>
        </p:spPr>
      </p:pic>
    </p:spTree>
    <p:extLst>
      <p:ext uri="{BB962C8B-B14F-4D97-AF65-F5344CB8AC3E}">
        <p14:creationId xmlns:p14="http://schemas.microsoft.com/office/powerpoint/2010/main" xmlns="" val="386444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380961" y="4929198"/>
            <a:ext cx="6143668" cy="1552576"/>
          </a:xfrm>
        </p:spPr>
        <p:txBody>
          <a:bodyPr rtlCol="0">
            <a:normAutofit fontScale="90000"/>
          </a:bodyPr>
          <a:lstStyle/>
          <a:p>
            <a:pPr lvl="0" indent="450000" algn="just">
              <a:lnSpc>
                <a:spcPct val="100000"/>
              </a:lnSpc>
            </a:pPr>
            <a:r>
              <a:rPr lang="bg-BG" dirty="0" smtClean="0"/>
              <a:t>Предложени </a:t>
            </a:r>
            <a:r>
              <a:rPr lang="bg-BG" dirty="0" smtClean="0"/>
              <a:t>бяха два варианта  на всяка от задачите, от които в момента на състезанието </a:t>
            </a:r>
            <a:r>
              <a:rPr lang="bg-BG" dirty="0" smtClean="0"/>
              <a:t>си се </a:t>
            </a:r>
            <a:r>
              <a:rPr lang="bg-BG" dirty="0" smtClean="0"/>
              <a:t>изтегли  задачата, която  решаваха всички участници. Това е направено с  цел прозрачност</a:t>
            </a:r>
            <a:r>
              <a:rPr lang="bg-BG" dirty="0" smtClean="0"/>
              <a:t>.</a:t>
            </a:r>
            <a:endParaRPr lang="bg-BG" dirty="0"/>
          </a:p>
        </p:txBody>
      </p:sp>
      <p:pic>
        <p:nvPicPr>
          <p:cNvPr id="13" name="Контейнер за картина 12" descr="29425331_406090476520485_3665144671715196928_n.jpg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80" r="1280"/>
          <a:stretch>
            <a:fillRect/>
          </a:stretch>
        </p:blipFill>
        <p:spPr>
          <a:xfrm>
            <a:off x="6310314" y="428604"/>
            <a:ext cx="3214710" cy="2571768"/>
          </a:xfrm>
        </p:spPr>
      </p:pic>
      <p:pic>
        <p:nvPicPr>
          <p:cNvPr id="14" name="Контейнер за картина 13" descr="29425499_406090276520505_3763266369278181376_n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26458" b="26458"/>
          <a:stretch>
            <a:fillRect/>
          </a:stretch>
        </p:blipFill>
        <p:spPr>
          <a:xfrm>
            <a:off x="809588" y="1000108"/>
            <a:ext cx="5214974" cy="4000528"/>
          </a:xfrm>
        </p:spPr>
      </p:pic>
      <p:pic>
        <p:nvPicPr>
          <p:cNvPr id="15" name="Контейнер за картина 14" descr="29432893_406084333187766_4091787704784650240_n.jpg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8147" b="8147"/>
          <a:stretch>
            <a:fillRect/>
          </a:stretch>
        </p:blipFill>
        <p:spPr>
          <a:xfrm>
            <a:off x="6596066" y="3071810"/>
            <a:ext cx="4162007" cy="3154578"/>
          </a:xfrm>
        </p:spPr>
      </p:pic>
    </p:spTree>
    <p:extLst>
      <p:ext uri="{BB962C8B-B14F-4D97-AF65-F5344CB8AC3E}">
        <p14:creationId xmlns:p14="http://schemas.microsoft.com/office/powerpoint/2010/main" xmlns="" val="256055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картина 6" descr="29386807_406083829854483_8357957386798891008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136" b="21136"/>
          <a:stretch>
            <a:fillRect/>
          </a:stretch>
        </p:blipFill>
        <p:spPr>
          <a:xfrm>
            <a:off x="738150" y="1000108"/>
            <a:ext cx="5127962" cy="4143404"/>
          </a:xfrm>
        </p:spPr>
      </p:pic>
      <p:pic>
        <p:nvPicPr>
          <p:cNvPr id="8" name="Контейнер за картина 7" descr="29388940_406097636519769_3803211197218553856_n.jpg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6994" b="16994"/>
          <a:stretch>
            <a:fillRect/>
          </a:stretch>
        </p:blipFill>
        <p:spPr>
          <a:xfrm>
            <a:off x="6310314" y="285728"/>
            <a:ext cx="5143536" cy="2643206"/>
          </a:xfrm>
        </p:spPr>
      </p:pic>
      <p:pic>
        <p:nvPicPr>
          <p:cNvPr id="9" name="Контейнер за картина 8" descr="29468935_406084033187796_8444952821257732096_n.jpg"/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26458" b="26458"/>
          <a:stretch>
            <a:fillRect/>
          </a:stretch>
        </p:blipFill>
        <p:spPr>
          <a:xfrm>
            <a:off x="6024562" y="3143248"/>
            <a:ext cx="5072098" cy="350046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картина 6" descr="29388824_406084293187770_6954506071834624000_n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1136" b="21136"/>
          <a:stretch>
            <a:fillRect/>
          </a:stretch>
        </p:blipFill>
        <p:spPr>
          <a:xfrm>
            <a:off x="666712" y="928670"/>
            <a:ext cx="5429288" cy="4286280"/>
          </a:xfrm>
        </p:spPr>
      </p:pic>
      <p:pic>
        <p:nvPicPr>
          <p:cNvPr id="8" name="Контейнер за картина 7" descr="29389271_406083913187808_4936991059084312576_n.jpg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26458" b="26458"/>
          <a:stretch>
            <a:fillRect/>
          </a:stretch>
        </p:blipFill>
        <p:spPr>
          <a:xfrm>
            <a:off x="6381752" y="357166"/>
            <a:ext cx="5072098" cy="2643206"/>
          </a:xfrm>
        </p:spPr>
      </p:pic>
      <p:pic>
        <p:nvPicPr>
          <p:cNvPr id="9" name="Контейнер за картина 8" descr="29432447_406232256506307_3344215086041399296_n.jpg"/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26458" b="26458"/>
          <a:stretch>
            <a:fillRect/>
          </a:stretch>
        </p:blipFill>
        <p:spPr>
          <a:xfrm>
            <a:off x="6310314" y="3203380"/>
            <a:ext cx="4929222" cy="344033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2778122"/>
          </a:xfrm>
        </p:spPr>
        <p:txBody>
          <a:bodyPr rtlCol="0"/>
          <a:lstStyle/>
          <a:p>
            <a:pPr algn="ctr" rtl="0"/>
            <a:r>
              <a:rPr lang="bg-BG" b="1" i="1" dirty="0" smtClean="0"/>
              <a:t>БЛАГОДАРЯ  ЗА  ВНИМАНИЕТО!</a:t>
            </a:r>
            <a:endParaRPr lang="bg-BG" b="1" i="1" dirty="0"/>
          </a:p>
        </p:txBody>
      </p:sp>
    </p:spTree>
    <p:extLst>
      <p:ext uri="{BB962C8B-B14F-4D97-AF65-F5344CB8AC3E}">
        <p14:creationId xmlns:p14="http://schemas.microsoft.com/office/powerpoint/2010/main" xmlns="" val="3032947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вижи се безопасна 1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3246154_TF03896101" id="{E62B9CA7-C5DE-468C-9BB7-D7AD6E36F977}" vid="{630E950A-641E-4B81-8D3E-B700239F5C88}"/>
    </a:ext>
  </a:extLst>
</a:theme>
</file>

<file path=ppt/theme/theme2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Движи се безопасна 1</Template>
  <TotalTime>1787</TotalTime>
  <Words>153</Words>
  <Application>Microsoft Office PowerPoint</Application>
  <PresentationFormat>По избор</PresentationFormat>
  <Paragraphs>13</Paragraphs>
  <Slides>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Движи се безопасна 1</vt:lpstr>
      <vt:lpstr>Забавна математика</vt:lpstr>
      <vt:lpstr>История  на Математиката</vt:lpstr>
      <vt:lpstr>Слайд 3</vt:lpstr>
      <vt:lpstr>Предложени бяха два варианта  на всяка от задачите, от които в момента на състезанието си се изтегли  задачата, която  решаваха всички участници. Това е направено с  цел прозрачност.</vt:lpstr>
      <vt:lpstr>Слайд 5</vt:lpstr>
      <vt:lpstr>Слайд 6</vt:lpstr>
      <vt:lpstr>БЛАГОДАРЯ  ЗА 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Забавна математика</dc:title>
  <dc:creator>admin</dc:creator>
  <cp:lastModifiedBy>admin</cp:lastModifiedBy>
  <cp:revision>38</cp:revision>
  <dcterms:created xsi:type="dcterms:W3CDTF">2018-05-08T04:37:41Z</dcterms:created>
  <dcterms:modified xsi:type="dcterms:W3CDTF">2018-05-09T15:43:27Z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